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75-5830-4584-9214-83280DDE746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49D5-E446-4EF9-BBA6-F363A526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75-5830-4584-9214-83280DDE746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49D5-E446-4EF9-BBA6-F363A526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75-5830-4584-9214-83280DDE746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49D5-E446-4EF9-BBA6-F363A526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75-5830-4584-9214-83280DDE746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49D5-E446-4EF9-BBA6-F363A526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75-5830-4584-9214-83280DDE746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49D5-E446-4EF9-BBA6-F363A526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75-5830-4584-9214-83280DDE746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49D5-E446-4EF9-BBA6-F363A526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75-5830-4584-9214-83280DDE746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49D5-E446-4EF9-BBA6-F363A526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75-5830-4584-9214-83280DDE746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49D5-E446-4EF9-BBA6-F363A526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75-5830-4584-9214-83280DDE746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49D5-E446-4EF9-BBA6-F363A526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75-5830-4584-9214-83280DDE746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49D5-E446-4EF9-BBA6-F363A526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6C75-5830-4584-9214-83280DDE746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49D5-E446-4EF9-BBA6-F363A526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6C75-5830-4584-9214-83280DDE746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249D5-E446-4EF9-BBA6-F363A5261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04800"/>
            <a:ext cx="744646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/>
              <a:t>NEW TRENDY DESIGNS FOR SIAMP CONCEALED CISTERN DUAL FLUSH PLATE 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609600" y="16764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/>
              <a:t>PRODUCT USP’s</a:t>
            </a:r>
          </a:p>
          <a:p>
            <a:r>
              <a:rPr lang="en-US" dirty="0" smtClean="0"/>
              <a:t>New Flush Control Plates are available in three models Segment, Square &amp; </a:t>
            </a:r>
            <a:r>
              <a:rPr lang="en-US" dirty="0" err="1" smtClean="0"/>
              <a:t>Reflet</a:t>
            </a:r>
            <a:r>
              <a:rPr lang="en-US" dirty="0" smtClean="0"/>
              <a:t> 360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i="1" dirty="0"/>
              <a:t>Silent: </a:t>
            </a:r>
            <a:r>
              <a:rPr lang="en-US" dirty="0" smtClean="0"/>
              <a:t>Shock </a:t>
            </a:r>
            <a:r>
              <a:rPr lang="en-US" dirty="0"/>
              <a:t>absorbers on buttons back, smooth actuating screws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i="1" dirty="0"/>
              <a:t>Stability: </a:t>
            </a:r>
            <a:r>
              <a:rPr lang="en-US" dirty="0" smtClean="0"/>
              <a:t>Dampers </a:t>
            </a:r>
            <a:r>
              <a:rPr lang="en-US" dirty="0"/>
              <a:t>at the back of the frame to prevent movement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i="1" dirty="0" smtClean="0"/>
              <a:t>Design</a:t>
            </a:r>
            <a:r>
              <a:rPr lang="en-US" b="1" i="1" dirty="0"/>
              <a:t>: </a:t>
            </a:r>
            <a:r>
              <a:rPr lang="en-US" dirty="0" smtClean="0"/>
              <a:t>Metal </a:t>
            </a:r>
            <a:r>
              <a:rPr lang="en-US" dirty="0"/>
              <a:t>springs for buttons perfect alignment with plate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i="1" dirty="0"/>
              <a:t>Comfort:</a:t>
            </a:r>
            <a:r>
              <a:rPr lang="en-US" dirty="0"/>
              <a:t> </a:t>
            </a:r>
            <a:r>
              <a:rPr lang="en-US" dirty="0" smtClean="0"/>
              <a:t>Accurate </a:t>
            </a:r>
            <a:r>
              <a:rPr lang="en-US" dirty="0"/>
              <a:t>and </a:t>
            </a:r>
            <a:r>
              <a:rPr lang="en-US" dirty="0" smtClean="0"/>
              <a:t>guileless </a:t>
            </a:r>
            <a:r>
              <a:rPr lang="en-US" dirty="0"/>
              <a:t>actuation </a:t>
            </a:r>
            <a:r>
              <a:rPr lang="en-US" dirty="0" smtClean="0"/>
              <a:t>feeling </a:t>
            </a:r>
            <a:r>
              <a:rPr lang="en-US" dirty="0"/>
              <a:t>w</a:t>
            </a:r>
            <a:r>
              <a:rPr lang="en-US" dirty="0" smtClean="0"/>
              <a:t>ith metal springs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05199"/>
            <a:ext cx="1493369" cy="194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505199"/>
            <a:ext cx="1625500" cy="201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6578"/>
          <a:stretch>
            <a:fillRect/>
          </a:stretch>
        </p:blipFill>
        <p:spPr bwMode="auto">
          <a:xfrm>
            <a:off x="609600" y="3429000"/>
            <a:ext cx="161461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429000"/>
            <a:ext cx="1652429" cy="123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953000"/>
            <a:ext cx="1447800" cy="126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953000"/>
            <a:ext cx="1447800" cy="125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46482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Reflet</a:t>
            </a:r>
            <a:r>
              <a:rPr lang="en-US" sz="1100" dirty="0" smtClean="0"/>
              <a:t> 360 white/Chrome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4648201"/>
            <a:ext cx="2194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Reflet</a:t>
            </a:r>
            <a:r>
              <a:rPr lang="en-US" sz="1100" dirty="0" smtClean="0"/>
              <a:t> 360 Frosted Green/Chrome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623077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Square  White/Chrome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4277360" y="6230779"/>
            <a:ext cx="1209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Segment  White</a:t>
            </a:r>
            <a:endParaRPr lang="en-US" sz="1100" dirty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4953000"/>
            <a:ext cx="1447800" cy="12954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14600" y="62484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Square  Chrome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90601"/>
            <a:ext cx="3962399" cy="298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861" y="3810000"/>
            <a:ext cx="92433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52400" y="3276600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DESCRIPTION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Modern and round design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Decorated glass plate with light and depth effects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Toughened glass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Decorated ABS buttons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Double flush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Mechanical actuation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Smooth actuating screws to avoid operating noise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Hand </a:t>
            </a:r>
            <a:r>
              <a:rPr lang="en-US" dirty="0" err="1" smtClean="0"/>
              <a:t>cuttable</a:t>
            </a:r>
            <a:r>
              <a:rPr lang="en-US" dirty="0" smtClean="0"/>
              <a:t> fixing and actuation screws for adapting length to cladding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be used as hatch for reaching cistern equipment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Cladding thickness between 20 and 100 mm.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Frame back pads to allow support on the cladding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" y="228600"/>
            <a:ext cx="8001000" cy="646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DUAL FLUSH PLATE -  </a:t>
            </a:r>
            <a:r>
              <a:rPr lang="pt-BR" b="1" i="1" dirty="0" smtClean="0"/>
              <a:t>R E F L E T 3 6 0</a:t>
            </a:r>
          </a:p>
          <a:p>
            <a:pPr algn="ctr"/>
            <a:endParaRPr lang="en-US" i="1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90600"/>
            <a:ext cx="1739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881778" y="2286000"/>
            <a:ext cx="22236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WHITE / CHROME </a:t>
            </a:r>
          </a:p>
          <a:p>
            <a:r>
              <a:rPr lang="en-US" sz="1400" b="1" i="1" dirty="0" smtClean="0"/>
              <a:t>Cat No</a:t>
            </a:r>
            <a:r>
              <a:rPr lang="en-US" sz="1400" dirty="0" smtClean="0"/>
              <a:t>. CIS-CHR-31199019</a:t>
            </a:r>
          </a:p>
          <a:p>
            <a:r>
              <a:rPr lang="en-US" sz="1400" b="1" i="1" dirty="0" smtClean="0"/>
              <a:t>MRP: </a:t>
            </a:r>
            <a:r>
              <a:rPr lang="en-US" sz="1400" dirty="0" smtClean="0"/>
              <a:t>5900/-</a:t>
            </a:r>
            <a:endParaRPr lang="en-US" sz="14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 b="6578"/>
          <a:stretch>
            <a:fillRect/>
          </a:stretch>
        </p:blipFill>
        <p:spPr bwMode="auto">
          <a:xfrm>
            <a:off x="3085076" y="990600"/>
            <a:ext cx="171552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228600" y="2286000"/>
            <a:ext cx="227838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FROSTED GREEN / CHROME </a:t>
            </a:r>
          </a:p>
          <a:p>
            <a:r>
              <a:rPr lang="en-US" sz="1400" dirty="0" smtClean="0"/>
              <a:t>Cat No. CIS-CHR-31199219</a:t>
            </a:r>
          </a:p>
          <a:p>
            <a:r>
              <a:rPr lang="en-US" sz="1400" b="1" i="1" dirty="0" smtClean="0"/>
              <a:t>MRP: </a:t>
            </a:r>
            <a:r>
              <a:rPr lang="en-US" sz="1400" dirty="0" smtClean="0"/>
              <a:t>6200/-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978932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Customizable version: Can be customized with 1 mm. thick print (pictures, poster, print, wall paper,...),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228600"/>
            <a:ext cx="8001000" cy="646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DUAL FLUSH PLATE  - </a:t>
            </a:r>
            <a:r>
              <a:rPr lang="pt-BR" b="1" i="1" dirty="0" smtClean="0"/>
              <a:t>R E F L E T 3 6 0</a:t>
            </a:r>
          </a:p>
          <a:p>
            <a:pPr algn="ctr"/>
            <a:endParaRPr lang="en-US" i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 b="6578"/>
          <a:stretch>
            <a:fillRect/>
          </a:stretch>
        </p:blipFill>
        <p:spPr bwMode="auto">
          <a:xfrm>
            <a:off x="7696200" y="275978"/>
            <a:ext cx="744563" cy="56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8600" y="609600"/>
            <a:ext cx="39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Step for customizable Dual Flush Plate :</a:t>
            </a:r>
            <a:endParaRPr 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740932"/>
            <a:ext cx="1839464" cy="123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740932"/>
            <a:ext cx="1828800" cy="11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740932"/>
            <a:ext cx="1828800" cy="117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752600"/>
            <a:ext cx="1752600" cy="117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119668"/>
            <a:ext cx="1828800" cy="12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124200"/>
            <a:ext cx="1828800" cy="12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0173" y="3124200"/>
            <a:ext cx="182202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0592" y="3124200"/>
            <a:ext cx="175382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4567467"/>
            <a:ext cx="1828800" cy="122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2200" y="4572000"/>
            <a:ext cx="1828800" cy="12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4567468"/>
            <a:ext cx="1828800" cy="12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24600" y="4567468"/>
            <a:ext cx="1828800" cy="12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44787" y="76200"/>
            <a:ext cx="3222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DUAL FLUSH PLATE  - </a:t>
            </a:r>
            <a:r>
              <a:rPr lang="pl-PL" b="1" i="1" dirty="0" smtClean="0"/>
              <a:t>S Q U A RE</a:t>
            </a:r>
            <a:endParaRPr lang="en-US" i="1" dirty="0"/>
          </a:p>
        </p:txBody>
      </p:sp>
      <p:sp>
        <p:nvSpPr>
          <p:cNvPr id="19" name="Rectangle 18"/>
          <p:cNvSpPr/>
          <p:nvPr/>
        </p:nvSpPr>
        <p:spPr>
          <a:xfrm>
            <a:off x="228600" y="3365480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DESCRIPTION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Modern and angular design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Made from ABS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Double flush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Mechanical actuation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Actuation force below 20 Newton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Smooth actuating screws to avoid operating noise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Hand </a:t>
            </a:r>
            <a:r>
              <a:rPr lang="en-US" dirty="0" err="1" smtClean="0"/>
              <a:t>cuttable</a:t>
            </a:r>
            <a:r>
              <a:rPr lang="en-US" dirty="0" smtClean="0"/>
              <a:t> fixing and actuation screws for adapting length</a:t>
            </a:r>
          </a:p>
          <a:p>
            <a:r>
              <a:rPr lang="en-US" dirty="0" smtClean="0"/>
              <a:t>   to cladding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be used as hatch for reaching cistern equipment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Cladding thickness between 16 and 100 mm.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Frame back pads to allow support on the cladding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85800"/>
            <a:ext cx="3581400" cy="30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695700"/>
            <a:ext cx="1371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978" y="970000"/>
            <a:ext cx="1828800" cy="16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214778" y="2600980"/>
            <a:ext cx="22236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WHITE / CHROME </a:t>
            </a:r>
          </a:p>
          <a:p>
            <a:r>
              <a:rPr lang="en-US" sz="1400" dirty="0" smtClean="0"/>
              <a:t>Cat No. CIS-CHR-31204019</a:t>
            </a:r>
          </a:p>
          <a:p>
            <a:r>
              <a:rPr lang="en-US" sz="1400" b="1" i="1" dirty="0" smtClean="0"/>
              <a:t>MRP: </a:t>
            </a:r>
            <a:r>
              <a:rPr lang="en-US" sz="1400" dirty="0" smtClean="0"/>
              <a:t>2400 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990600"/>
            <a:ext cx="1828800" cy="1600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424578" y="2590800"/>
            <a:ext cx="22236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ALL CHROME </a:t>
            </a:r>
          </a:p>
          <a:p>
            <a:r>
              <a:rPr lang="en-US" sz="1400" dirty="0" smtClean="0"/>
              <a:t>Cat No. CIS-CHR-31207219</a:t>
            </a:r>
          </a:p>
          <a:p>
            <a:r>
              <a:rPr lang="en-US" sz="1400" b="1" i="1" dirty="0" smtClean="0"/>
              <a:t>MRP</a:t>
            </a:r>
            <a:r>
              <a:rPr lang="en-US" sz="1400" b="1" i="1" smtClean="0"/>
              <a:t>: </a:t>
            </a:r>
            <a:r>
              <a:rPr lang="en-US" sz="1400" smtClean="0"/>
              <a:t> </a:t>
            </a:r>
            <a:r>
              <a:rPr lang="en-US" sz="1400" smtClean="0"/>
              <a:t>3200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44787" y="76200"/>
            <a:ext cx="353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DUAL FLUSH PLATE  - </a:t>
            </a:r>
            <a:r>
              <a:rPr lang="pt-BR" b="1" dirty="0" smtClean="0"/>
              <a:t>S E G M E N T</a:t>
            </a:r>
            <a:r>
              <a:rPr lang="en-US" b="1" i="1" dirty="0" smtClean="0"/>
              <a:t> 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296" y="381000"/>
            <a:ext cx="316635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605" y="3162300"/>
            <a:ext cx="110057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" y="3261479"/>
            <a:ext cx="7543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DESCRIPTION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Modern design underlined by chrome inserts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Made from ABS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Double flush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Mechanical actuation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Actuation force below 20 Newton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Smooth actuating screws to avoid operating noise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Hand </a:t>
            </a:r>
            <a:r>
              <a:rPr lang="en-US" dirty="0" err="1" smtClean="0"/>
              <a:t>cuttable</a:t>
            </a:r>
            <a:r>
              <a:rPr lang="en-US" dirty="0" smtClean="0"/>
              <a:t> fixing and actuation screws for adapting length to cladding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be used as hatch for reaching cistern equipment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Cladding thickness between 16 and 100 mm.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Frame back pads to allow support on the cladding</a:t>
            </a:r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09601"/>
            <a:ext cx="202577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09600" y="2362200"/>
            <a:ext cx="22236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WHITE / CHROME </a:t>
            </a:r>
          </a:p>
          <a:p>
            <a:r>
              <a:rPr lang="en-US" sz="1400" dirty="0" smtClean="0"/>
              <a:t>Cat No. CIS-CHR-31171019</a:t>
            </a:r>
          </a:p>
          <a:p>
            <a:r>
              <a:rPr lang="en-US" sz="1400" b="1" i="1" dirty="0" smtClean="0"/>
              <a:t>MRP: </a:t>
            </a:r>
            <a:r>
              <a:rPr lang="en-US" sz="1400" dirty="0" smtClean="0"/>
              <a:t>2400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432</Words>
  <Application>Microsoft Office PowerPoint</Application>
  <PresentationFormat>On-screen Show (4:3)</PresentationFormat>
  <Paragraphs>68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Sanjay Walia</dc:creator>
  <cp:lastModifiedBy>S Sarin</cp:lastModifiedBy>
  <cp:revision>21</cp:revision>
  <dcterms:created xsi:type="dcterms:W3CDTF">2011-03-03T09:31:23Z</dcterms:created>
  <dcterms:modified xsi:type="dcterms:W3CDTF">2011-03-10T10:19:27Z</dcterms:modified>
</cp:coreProperties>
</file>